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2" r:id="rId4"/>
    <p:sldId id="283" r:id="rId5"/>
    <p:sldId id="268" r:id="rId6"/>
    <p:sldId id="265" r:id="rId7"/>
    <p:sldId id="270" r:id="rId8"/>
    <p:sldId id="271" r:id="rId9"/>
    <p:sldId id="272" r:id="rId10"/>
    <p:sldId id="288" r:id="rId11"/>
    <p:sldId id="266" r:id="rId12"/>
    <p:sldId id="284" r:id="rId13"/>
    <p:sldId id="267" r:id="rId14"/>
    <p:sldId id="269" r:id="rId15"/>
    <p:sldId id="259" r:id="rId16"/>
    <p:sldId id="273" r:id="rId17"/>
    <p:sldId id="258" r:id="rId18"/>
    <p:sldId id="289" r:id="rId19"/>
    <p:sldId id="274" r:id="rId20"/>
    <p:sldId id="260" r:id="rId21"/>
    <p:sldId id="261" r:id="rId22"/>
    <p:sldId id="286" r:id="rId23"/>
    <p:sldId id="262" r:id="rId24"/>
    <p:sldId id="263" r:id="rId25"/>
    <p:sldId id="264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33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280133-F20B-41DB-A4C7-1484BD84C6A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4F55C7-81EB-4580-BE3F-37CA8477038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Yuba County Environmental Health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15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664"/>
          </a:xfrm>
        </p:spPr>
        <p:txBody>
          <a:bodyPr/>
          <a:lstStyle/>
          <a:p>
            <a:r>
              <a:rPr lang="en-US" dirty="0" smtClean="0"/>
              <a:t>Massage Establishments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4" y="1039302"/>
            <a:ext cx="7756905" cy="58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8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Public Housing (Hotels/Motels/Camps)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89974"/>
            <a:ext cx="7248891" cy="5437694"/>
          </a:xfrm>
        </p:spPr>
      </p:pic>
    </p:spTree>
    <p:extLst>
      <p:ext uri="{BB962C8B-B14F-4D97-AF65-F5344CB8AC3E}">
        <p14:creationId xmlns:p14="http://schemas.microsoft.com/office/powerpoint/2010/main" val="220214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Public Housing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8458199" cy="6081944"/>
          </a:xfrm>
        </p:spPr>
      </p:pic>
    </p:spTree>
    <p:extLst>
      <p:ext uri="{BB962C8B-B14F-4D97-AF65-F5344CB8AC3E}">
        <p14:creationId xmlns:p14="http://schemas.microsoft.com/office/powerpoint/2010/main" val="33451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Rabies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43" y="1447800"/>
            <a:ext cx="6047173" cy="5105400"/>
          </a:xfrm>
        </p:spPr>
      </p:pic>
    </p:spTree>
    <p:extLst>
      <p:ext uri="{BB962C8B-B14F-4D97-AF65-F5344CB8AC3E}">
        <p14:creationId xmlns:p14="http://schemas.microsoft.com/office/powerpoint/2010/main" val="364452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Kennels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3" y="1066800"/>
            <a:ext cx="7507817" cy="5630863"/>
          </a:xfrm>
        </p:spPr>
      </p:pic>
    </p:spTree>
    <p:extLst>
      <p:ext uri="{BB962C8B-B14F-4D97-AF65-F5344CB8AC3E}">
        <p14:creationId xmlns:p14="http://schemas.microsoft.com/office/powerpoint/2010/main" val="420135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Solid Waste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39812"/>
            <a:ext cx="7620000" cy="5715001"/>
          </a:xfrm>
        </p:spPr>
      </p:pic>
    </p:spTree>
    <p:extLst>
      <p:ext uri="{BB962C8B-B14F-4D97-AF65-F5344CB8AC3E}">
        <p14:creationId xmlns:p14="http://schemas.microsoft.com/office/powerpoint/2010/main" val="50642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Land Use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45822"/>
            <a:ext cx="7619999" cy="5703216"/>
          </a:xfrm>
        </p:spPr>
      </p:pic>
    </p:spTree>
    <p:extLst>
      <p:ext uri="{BB962C8B-B14F-4D97-AF65-F5344CB8AC3E}">
        <p14:creationId xmlns:p14="http://schemas.microsoft.com/office/powerpoint/2010/main" val="67368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Liquid Waste (Septic Systems)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25080"/>
            <a:ext cx="7086600" cy="5315928"/>
          </a:xfrm>
        </p:spPr>
      </p:pic>
    </p:spTree>
    <p:extLst>
      <p:ext uri="{BB962C8B-B14F-4D97-AF65-F5344CB8AC3E}">
        <p14:creationId xmlns:p14="http://schemas.microsoft.com/office/powerpoint/2010/main" val="174643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Pumper Trucks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850518"/>
          </a:xfrm>
        </p:spPr>
      </p:pic>
    </p:spTree>
    <p:extLst>
      <p:ext uri="{BB962C8B-B14F-4D97-AF65-F5344CB8AC3E}">
        <p14:creationId xmlns:p14="http://schemas.microsoft.com/office/powerpoint/2010/main" val="343197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0512" y="1547330"/>
            <a:ext cx="5942978" cy="4525963"/>
          </a:xfrm>
        </p:spPr>
      </p:pic>
    </p:spTree>
    <p:extLst>
      <p:ext uri="{BB962C8B-B14F-4D97-AF65-F5344CB8AC3E}">
        <p14:creationId xmlns:p14="http://schemas.microsoft.com/office/powerpoint/2010/main" val="367193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81450"/>
            <a:ext cx="7516988" cy="5638800"/>
          </a:xfrm>
        </p:spPr>
      </p:pic>
    </p:spTree>
    <p:extLst>
      <p:ext uri="{BB962C8B-B14F-4D97-AF65-F5344CB8AC3E}">
        <p14:creationId xmlns:p14="http://schemas.microsoft.com/office/powerpoint/2010/main" val="217746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" y="114300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Hazardous Materials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0088" y="1370007"/>
            <a:ext cx="6279298" cy="4708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033"/>
            <a:ext cx="4419600" cy="33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Underground Storage Tanks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84276"/>
            <a:ext cx="8153400" cy="5997524"/>
          </a:xfrm>
        </p:spPr>
      </p:pic>
    </p:spTree>
    <p:extLst>
      <p:ext uri="{BB962C8B-B14F-4D97-AF65-F5344CB8AC3E}">
        <p14:creationId xmlns:p14="http://schemas.microsoft.com/office/powerpoint/2010/main" val="181580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Storage Tanks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1891"/>
            <a:ext cx="7391400" cy="5542277"/>
          </a:xfrm>
        </p:spPr>
      </p:pic>
    </p:spTree>
    <p:extLst>
      <p:ext uri="{BB962C8B-B14F-4D97-AF65-F5344CB8AC3E}">
        <p14:creationId xmlns:p14="http://schemas.microsoft.com/office/powerpoint/2010/main" val="86226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Hazardous Waste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9506" y="157771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8521" y="1525481"/>
            <a:ext cx="602275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Aboveground Storage Tanks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39308"/>
            <a:ext cx="7543800" cy="5658830"/>
          </a:xfrm>
        </p:spPr>
      </p:pic>
    </p:spTree>
    <p:extLst>
      <p:ext uri="{BB962C8B-B14F-4D97-AF65-F5344CB8AC3E}">
        <p14:creationId xmlns:p14="http://schemas.microsoft.com/office/powerpoint/2010/main" val="321241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Response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344"/>
            <a:ext cx="6034617" cy="53226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1498" y="2201416"/>
            <a:ext cx="5328574" cy="39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74638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Illegal Dumping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16" y="2335876"/>
            <a:ext cx="6030884" cy="45221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2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2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Food 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1184" y="1655000"/>
            <a:ext cx="5953852" cy="44477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2777" y="1646778"/>
            <a:ext cx="5956069" cy="4466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9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Food 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0901" y="901701"/>
            <a:ext cx="6807200" cy="5105400"/>
          </a:xfrm>
        </p:spPr>
      </p:pic>
    </p:spTree>
    <p:extLst>
      <p:ext uri="{BB962C8B-B14F-4D97-AF65-F5344CB8AC3E}">
        <p14:creationId xmlns:p14="http://schemas.microsoft.com/office/powerpoint/2010/main" val="82538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Public Water Systems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4232"/>
            <a:ext cx="8000999" cy="6000749"/>
          </a:xfrm>
        </p:spPr>
      </p:pic>
    </p:spTree>
    <p:extLst>
      <p:ext uri="{BB962C8B-B14F-4D97-AF65-F5344CB8AC3E}">
        <p14:creationId xmlns:p14="http://schemas.microsoft.com/office/powerpoint/2010/main" val="4645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Recreational Health (Swimming Pools)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5323417" cy="3992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289560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Waste Tires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990599"/>
            <a:ext cx="5867401" cy="5867401"/>
          </a:xfrm>
        </p:spPr>
      </p:pic>
    </p:spTree>
    <p:extLst>
      <p:ext uri="{BB962C8B-B14F-4D97-AF65-F5344CB8AC3E}">
        <p14:creationId xmlns:p14="http://schemas.microsoft.com/office/powerpoint/2010/main" val="60358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Medical Waste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5" y="1066800"/>
            <a:ext cx="7891951" cy="5638800"/>
          </a:xfrm>
        </p:spPr>
      </p:pic>
    </p:spTree>
    <p:extLst>
      <p:ext uri="{BB962C8B-B14F-4D97-AF65-F5344CB8AC3E}">
        <p14:creationId xmlns:p14="http://schemas.microsoft.com/office/powerpoint/2010/main" val="255434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Body 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4327" y="157771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094" y="1539909"/>
            <a:ext cx="605161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452</TotalTime>
  <Words>66</Words>
  <Application>Microsoft Office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Book Antiqua</vt:lpstr>
      <vt:lpstr>Lucida Sans</vt:lpstr>
      <vt:lpstr>Wingdings</vt:lpstr>
      <vt:lpstr>Wingdings 2</vt:lpstr>
      <vt:lpstr>Wingdings 3</vt:lpstr>
      <vt:lpstr>Apex</vt:lpstr>
      <vt:lpstr>Yuba County Environmental Health</vt:lpstr>
      <vt:lpstr>Food Program</vt:lpstr>
      <vt:lpstr>Food Program</vt:lpstr>
      <vt:lpstr>Food Program</vt:lpstr>
      <vt:lpstr>Public Water Systems</vt:lpstr>
      <vt:lpstr>Recreational Health (Swimming Pools)</vt:lpstr>
      <vt:lpstr>Waste Tires</vt:lpstr>
      <vt:lpstr>Medical Waste</vt:lpstr>
      <vt:lpstr>Body Art</vt:lpstr>
      <vt:lpstr>Massage Establishments</vt:lpstr>
      <vt:lpstr>Public Housing (Hotels/Motels/Camps)</vt:lpstr>
      <vt:lpstr>Public Housing</vt:lpstr>
      <vt:lpstr>Rabies</vt:lpstr>
      <vt:lpstr>Kennels</vt:lpstr>
      <vt:lpstr>Solid Waste</vt:lpstr>
      <vt:lpstr>Land Use</vt:lpstr>
      <vt:lpstr>Liquid Waste (Septic Systems)</vt:lpstr>
      <vt:lpstr>Pumper Trucks</vt:lpstr>
      <vt:lpstr>Wells</vt:lpstr>
      <vt:lpstr>Hazardous Materials</vt:lpstr>
      <vt:lpstr>Underground Storage Tanks</vt:lpstr>
      <vt:lpstr>Underground Storage Tanks</vt:lpstr>
      <vt:lpstr>Hazardous Waste</vt:lpstr>
      <vt:lpstr>Aboveground Storage Tanks</vt:lpstr>
      <vt:lpstr>Emergency Response</vt:lpstr>
      <vt:lpstr>Illegal Dumping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Yuba County Environmental Health</dc:title>
  <dc:creator>Cantwell, Gary</dc:creator>
  <cp:lastModifiedBy>Cantwell, Gary</cp:lastModifiedBy>
  <cp:revision>33</cp:revision>
  <dcterms:created xsi:type="dcterms:W3CDTF">2017-03-08T23:41:12Z</dcterms:created>
  <dcterms:modified xsi:type="dcterms:W3CDTF">2024-03-26T23:30:31Z</dcterms:modified>
</cp:coreProperties>
</file>